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1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9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2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5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8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9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0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5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0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75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515AB-4F47-4070-A702-58AEC07E64EA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B658-BB19-4B10-B9EC-F0CE8F993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3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947738"/>
            <a:ext cx="8686801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385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47738"/>
            <a:ext cx="891540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523875"/>
            <a:ext cx="8915401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96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0"/>
            <a:ext cx="8915400" cy="591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304800"/>
            <a:ext cx="8915401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830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Input situations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184338"/>
              </p:ext>
            </p:extLst>
          </p:nvPr>
        </p:nvGraphicFramePr>
        <p:xfrm>
          <a:off x="0" y="609600"/>
          <a:ext cx="9144000" cy="789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56388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Generic Definition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Situations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Research or</a:t>
                      </a:r>
                      <a:r>
                        <a:rPr lang="en-GB" baseline="0" dirty="0" smtClean="0"/>
                        <a:t> Free or…??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sz="1700" dirty="0" smtClean="0"/>
                        <a:t>Direct inputs that go into supporting technology development</a:t>
                      </a:r>
                      <a:endParaRPr lang="en-GB" sz="17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Mother trials: typical of crop, soils</a:t>
                      </a:r>
                      <a:endParaRPr lang="en-GB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Research development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Baby trials at same time as mother trials (random; no prior knowledge)</a:t>
                      </a:r>
                      <a:endParaRPr lang="en-GB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Variety trials (new crops, MNLD, chickens)</a:t>
                      </a:r>
                      <a:endParaRPr lang="en-GB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600" dirty="0" smtClean="0"/>
                        <a:t>Tools to facilitate technology </a:t>
                      </a:r>
                      <a:r>
                        <a:rPr lang="en-US" sz="1600" dirty="0" err="1" smtClean="0"/>
                        <a:t>uptate</a:t>
                      </a:r>
                      <a:r>
                        <a:rPr lang="en-US" sz="1600" dirty="0" smtClean="0"/>
                        <a:t>, or demonstrate benefits and create demand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 smtClean="0"/>
                    </a:p>
                    <a:p>
                      <a:r>
                        <a:rPr lang="en-GB" sz="1800" dirty="0" smtClean="0"/>
                        <a:t>Tools to generate technology,</a:t>
                      </a:r>
                      <a:r>
                        <a:rPr lang="en-GB" sz="1800" baseline="0" dirty="0" smtClean="0"/>
                        <a:t> usually at community level (feed choppers, processors)</a:t>
                      </a:r>
                      <a:endParaRPr lang="en-GB" sz="1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Facilitate research uptake, demonstrate benefits and  create demand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Tools to generate data to define a technology (rain, erosion, infiltration equipment)</a:t>
                      </a:r>
                      <a:endParaRPr lang="en-GB" sz="1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Demonstrate a technology and learn consequences (e.g. vegetables, post harvest)</a:t>
                      </a:r>
                      <a:endParaRPr lang="en-GB" sz="1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Starter inputs/Complementary inputs</a:t>
                      </a:r>
                    </a:p>
                    <a:p>
                      <a:endParaRPr lang="en-GB" sz="2000" dirty="0" smtClean="0"/>
                    </a:p>
                    <a:p>
                      <a:endParaRPr lang="en-GB" sz="17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Coupon-based inputs (adoption,</a:t>
                      </a:r>
                      <a:r>
                        <a:rPr lang="en-GB" sz="1800" baseline="0" dirty="0" smtClean="0"/>
                        <a:t> adaption, willingness to pay), seed packs, </a:t>
                      </a:r>
                      <a:r>
                        <a:rPr lang="en-GB" sz="1800" baseline="0" dirty="0" err="1" smtClean="0"/>
                        <a:t>fert</a:t>
                      </a:r>
                      <a:r>
                        <a:rPr lang="en-GB" sz="1800" baseline="0" dirty="0" smtClean="0"/>
                        <a:t> packs</a:t>
                      </a:r>
                      <a:endParaRPr lang="en-GB" sz="18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Research and Scaling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Baby trials after mother demonstration (preference)</a:t>
                      </a:r>
                      <a:endParaRPr lang="en-GB" sz="18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Demonstrating</a:t>
                      </a:r>
                      <a:r>
                        <a:rPr lang="en-GB" sz="1800" baseline="0" dirty="0" smtClean="0"/>
                        <a:t> technologies for scaling (AR-NAFAKA)</a:t>
                      </a:r>
                      <a:endParaRPr lang="en-GB" sz="18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Infrastructure</a:t>
                      </a:r>
                      <a:r>
                        <a:rPr lang="en-GB" sz="1800" baseline="0" dirty="0" smtClean="0"/>
                        <a:t> (lab equipment, learning centres)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Other??? Seed…for multiplication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81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168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Input situations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Jumbo, Bright (CIMMYT)</dc:creator>
  <cp:lastModifiedBy>Odhong, Jonathan (IITA)</cp:lastModifiedBy>
  <cp:revision>2</cp:revision>
  <dcterms:created xsi:type="dcterms:W3CDTF">2016-07-02T09:18:48Z</dcterms:created>
  <dcterms:modified xsi:type="dcterms:W3CDTF">2016-07-20T09:29:34Z</dcterms:modified>
</cp:coreProperties>
</file>